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9144000" cy="6858000" type="letter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KBCuriousSoul" panose="020B0604020202020204" charset="0"/>
      <p:regular r:id="rId29"/>
    </p:embeddedFont>
    <p:embeddedFont>
      <p:font typeface="KBSwiftly" panose="020B0604020202020204" charset="0"/>
      <p:regular r:id="rId30"/>
    </p:embeddedFont>
    <p:embeddedFont>
      <p:font typeface="KBWiggleWorm" panose="020B0604020202020204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D9C16-0287-8D4A-A8F6-195E4C8F520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E8C7B-D58A-9E44-A158-6E0101F2B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6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0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2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5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7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6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3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8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25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ACBD13-4FAC-3E4E-99DD-0AA1C8697EDD}"/>
              </a:ext>
            </a:extLst>
          </p:cNvPr>
          <p:cNvSpPr/>
          <p:nvPr/>
        </p:nvSpPr>
        <p:spPr>
          <a:xfrm>
            <a:off x="567559" y="1110736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Bases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231EE-8353-3F4E-9EA0-A606A89B9B63}"/>
              </a:ext>
            </a:extLst>
          </p:cNvPr>
          <p:cNvSpPr txBox="1"/>
          <p:nvPr/>
        </p:nvSpPr>
        <p:spPr>
          <a:xfrm>
            <a:off x="2375342" y="1555536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hydroxide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6C871-30F9-434A-98C4-20CCF6D22754}"/>
              </a:ext>
            </a:extLst>
          </p:cNvPr>
          <p:cNvSpPr/>
          <p:nvPr/>
        </p:nvSpPr>
        <p:spPr>
          <a:xfrm>
            <a:off x="4169014" y="2989860"/>
            <a:ext cx="697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8-14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E03AFE-8220-A046-808D-AF4A04A52DB7}"/>
              </a:ext>
            </a:extLst>
          </p:cNvPr>
          <p:cNvSpPr/>
          <p:nvPr/>
        </p:nvSpPr>
        <p:spPr>
          <a:xfrm>
            <a:off x="2985679" y="4095673"/>
            <a:ext cx="1409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hydroxide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530AE-E6E1-2B47-865E-58BE4D3D56A2}"/>
              </a:ext>
            </a:extLst>
          </p:cNvPr>
          <p:cNvSpPr/>
          <p:nvPr/>
        </p:nvSpPr>
        <p:spPr>
          <a:xfrm>
            <a:off x="5666158" y="4085159"/>
            <a:ext cx="149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negatively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3C58A-570D-BE44-A862-6C02612BE46A}"/>
              </a:ext>
            </a:extLst>
          </p:cNvPr>
          <p:cNvSpPr/>
          <p:nvPr/>
        </p:nvSpPr>
        <p:spPr>
          <a:xfrm>
            <a:off x="4572000" y="4495065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3FFDB-9AEC-8D4D-BCB3-51611E862401}"/>
              </a:ext>
            </a:extLst>
          </p:cNvPr>
          <p:cNvSpPr/>
          <p:nvPr/>
        </p:nvSpPr>
        <p:spPr>
          <a:xfrm>
            <a:off x="1553726" y="4915478"/>
            <a:ext cx="1080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oxygen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362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3CC4B-9B3C-CA41-B397-30D585E89461}"/>
              </a:ext>
            </a:extLst>
          </p:cNvPr>
          <p:cNvSpPr/>
          <p:nvPr/>
        </p:nvSpPr>
        <p:spPr>
          <a:xfrm>
            <a:off x="2313253" y="1594213"/>
            <a:ext cx="1167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slippery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503DF7-C139-EF47-8C98-731A1FE35E32}"/>
              </a:ext>
            </a:extLst>
          </p:cNvPr>
          <p:cNvSpPr/>
          <p:nvPr/>
        </p:nvSpPr>
        <p:spPr>
          <a:xfrm>
            <a:off x="1440913" y="3250324"/>
            <a:ext cx="966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bitter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A680E-BC2D-4B4A-A1EF-E435D34A6F7C}"/>
              </a:ext>
            </a:extLst>
          </p:cNvPr>
          <p:cNvSpPr/>
          <p:nvPr/>
        </p:nvSpPr>
        <p:spPr>
          <a:xfrm>
            <a:off x="3390580" y="4785237"/>
            <a:ext cx="845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acids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125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9644C-94C7-9A4A-89FD-7E56F022872E}"/>
              </a:ext>
            </a:extLst>
          </p:cNvPr>
          <p:cNvSpPr txBox="1"/>
          <p:nvPr/>
        </p:nvSpPr>
        <p:spPr>
          <a:xfrm rot="20078506">
            <a:off x="2825635" y="2480994"/>
            <a:ext cx="296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rgbClr val="FF0000"/>
                </a:solidFill>
                <a:latin typeface="KBSwiftly"/>
                <a:cs typeface="KBSwiftly"/>
              </a:rPr>
              <a:t>Weak</a:t>
            </a:r>
            <a:r>
              <a:rPr lang="en-US" sz="2400" b="1" dirty="0">
                <a:latin typeface="KBSwiftly"/>
                <a:cs typeface="KBSwiftly"/>
              </a:rPr>
              <a:t> 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A7AE7-955E-7C4E-A881-711BC57FD083}"/>
              </a:ext>
            </a:extLst>
          </p:cNvPr>
          <p:cNvSpPr/>
          <p:nvPr/>
        </p:nvSpPr>
        <p:spPr>
          <a:xfrm>
            <a:off x="4714974" y="4894458"/>
            <a:ext cx="10198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KBCuriousSoul"/>
                <a:cs typeface="KBCuriousSoul"/>
              </a:rPr>
              <a:t>10</a:t>
            </a:r>
            <a:r>
              <a:rPr lang="en-US" sz="4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3dumb"/>
                <a:cs typeface="3dumb"/>
              </a:rPr>
              <a:t>x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5E9CC7-3FBB-EA4F-8C98-8CE9FE8F9C0D}"/>
              </a:ext>
            </a:extLst>
          </p:cNvPr>
          <p:cNvSpPr/>
          <p:nvPr/>
        </p:nvSpPr>
        <p:spPr>
          <a:xfrm>
            <a:off x="2628766" y="2379168"/>
            <a:ext cx="2429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Baking Soda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E9F59-4D44-0745-ABE6-9A190C5C1D6A}"/>
              </a:ext>
            </a:extLst>
          </p:cNvPr>
          <p:cNvSpPr/>
          <p:nvPr/>
        </p:nvSpPr>
        <p:spPr>
          <a:xfrm>
            <a:off x="2628766" y="3468222"/>
            <a:ext cx="1413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Bleach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D2D20-3224-D24F-8F48-D5D5D6C7BA5B}"/>
              </a:ext>
            </a:extLst>
          </p:cNvPr>
          <p:cNvSpPr/>
          <p:nvPr/>
        </p:nvSpPr>
        <p:spPr>
          <a:xfrm>
            <a:off x="2628766" y="4632860"/>
            <a:ext cx="10705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Soap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762C4-B20E-7147-ADCE-EA6D4351255F}"/>
              </a:ext>
            </a:extLst>
          </p:cNvPr>
          <p:cNvSpPr txBox="1"/>
          <p:nvPr/>
        </p:nvSpPr>
        <p:spPr>
          <a:xfrm>
            <a:off x="1431050" y="1488708"/>
            <a:ext cx="25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Do you have all the key information? (red)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0DC0C-5B8C-4C4D-9FCA-E81512FE11FF}"/>
              </a:ext>
            </a:extLst>
          </p:cNvPr>
          <p:cNvSpPr txBox="1"/>
          <p:nvPr/>
        </p:nvSpPr>
        <p:spPr>
          <a:xfrm>
            <a:off x="1431051" y="2686879"/>
            <a:ext cx="25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How do you visualize adding color to emphasize the most important parts?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9799D-51B7-2244-BD27-44CB06638DD2}"/>
              </a:ext>
            </a:extLst>
          </p:cNvPr>
          <p:cNvSpPr txBox="1"/>
          <p:nvPr/>
        </p:nvSpPr>
        <p:spPr>
          <a:xfrm>
            <a:off x="1431051" y="4109217"/>
            <a:ext cx="25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What facts seem to be easy to remember?  What seems more challenging?</a:t>
            </a:r>
          </a:p>
        </p:txBody>
      </p:sp>
    </p:spTree>
    <p:extLst>
      <p:ext uri="{BB962C8B-B14F-4D97-AF65-F5344CB8AC3E}">
        <p14:creationId xmlns:p14="http://schemas.microsoft.com/office/powerpoint/2010/main" val="225686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9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91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6B7AB2-1566-2B46-9897-A909287699D2}"/>
              </a:ext>
            </a:extLst>
          </p:cNvPr>
          <p:cNvSpPr/>
          <p:nvPr/>
        </p:nvSpPr>
        <p:spPr>
          <a:xfrm>
            <a:off x="664594" y="2773073"/>
            <a:ext cx="6028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Chlorine is used to sanitize pools and keep them safe for swimming.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Chlorine works best to disinfect a pool only when the pool water </a:t>
            </a:r>
            <a:r>
              <a:rPr lang="en-US" b="1" dirty="0"/>
              <a:t>has the correct </a:t>
            </a:r>
            <a:r>
              <a:rPr lang="en-US" b="1" dirty="0" err="1"/>
              <a:t>pH.</a:t>
            </a:r>
            <a:r>
              <a:rPr lang="en-US" b="1" dirty="0"/>
              <a:t>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Do you think pools need a high pH (basic), low pH (acidic) or neutral pH to be suitable for swimming?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A1703-ED66-E849-B6DB-78A4B14C36D9}"/>
              </a:ext>
            </a:extLst>
          </p:cNvPr>
          <p:cNvSpPr/>
          <p:nvPr/>
        </p:nvSpPr>
        <p:spPr>
          <a:xfrm>
            <a:off x="664595" y="1679801"/>
            <a:ext cx="6131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entury Gothic"/>
                <a:cs typeface="Century Gothic"/>
              </a:rPr>
              <a:t>The </a:t>
            </a:r>
            <a:r>
              <a:rPr lang="en-US" sz="2000" b="1" dirty="0">
                <a:latin typeface="Century Gothic"/>
                <a:cs typeface="Century Gothic"/>
              </a:rPr>
              <a:t>pH</a:t>
            </a:r>
            <a:r>
              <a:rPr lang="en-US" sz="2000" dirty="0">
                <a:latin typeface="Century Gothic"/>
                <a:cs typeface="Century Gothic"/>
              </a:rPr>
              <a:t> of a solution is a measure of the concentration of hydrogen ions in the solution.</a:t>
            </a:r>
          </a:p>
        </p:txBody>
      </p:sp>
    </p:spTree>
    <p:extLst>
      <p:ext uri="{BB962C8B-B14F-4D97-AF65-F5344CB8AC3E}">
        <p14:creationId xmlns:p14="http://schemas.microsoft.com/office/powerpoint/2010/main" val="2105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92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19665-C740-7247-90A2-784375AEEE8F}"/>
              </a:ext>
            </a:extLst>
          </p:cNvPr>
          <p:cNvSpPr/>
          <p:nvPr/>
        </p:nvSpPr>
        <p:spPr>
          <a:xfrm>
            <a:off x="1745534" y="954492"/>
            <a:ext cx="7145123" cy="990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Acids</a:t>
            </a:r>
            <a:r>
              <a:rPr lang="en-US" sz="3600" b="1" dirty="0">
                <a:latin typeface="KBWiggleWorm"/>
                <a:cs typeface="KBWiggleWorm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                        </a:t>
            </a:r>
            <a:r>
              <a:rPr lang="en-US" sz="36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3600" dirty="0">
              <a:latin typeface="KBWiggleWorm"/>
              <a:cs typeface="KBWiggleWor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D56C5-C2A8-A64A-8850-6B418D9CEDB0}"/>
              </a:ext>
            </a:extLst>
          </p:cNvPr>
          <p:cNvSpPr/>
          <p:nvPr/>
        </p:nvSpPr>
        <p:spPr>
          <a:xfrm>
            <a:off x="1787574" y="2916397"/>
            <a:ext cx="6707546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             less       7</a:t>
            </a:r>
            <a:r>
              <a:rPr lang="en-US" sz="2800" dirty="0">
                <a:latin typeface="KBWiggleWorm"/>
                <a:cs typeface="KBWiggleWorm"/>
              </a:rPr>
              <a:t>                 </a:t>
            </a: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farther</a:t>
            </a:r>
            <a:r>
              <a:rPr lang="en-US" sz="2800" dirty="0">
                <a:latin typeface="KBWiggleWorm"/>
                <a:cs typeface="KBWiggleWorm"/>
              </a:rPr>
              <a:t>    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                              stronger</a:t>
            </a:r>
            <a:endParaRPr lang="en-US" sz="2800" dirty="0">
              <a:latin typeface="KBWiggleWorm"/>
              <a:cs typeface="KBWiggleWor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163B9-1533-144F-8A3C-D2805BBA6B6F}"/>
              </a:ext>
            </a:extLst>
          </p:cNvPr>
          <p:cNvSpPr/>
          <p:nvPr/>
        </p:nvSpPr>
        <p:spPr>
          <a:xfrm>
            <a:off x="3440558" y="4098330"/>
            <a:ext cx="536785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metal</a:t>
            </a:r>
            <a:endParaRPr lang="en-US" sz="2800" dirty="0">
              <a:latin typeface="KBWiggleWorm"/>
              <a:cs typeface="KBWiggleWorm"/>
            </a:endParaRPr>
          </a:p>
        </p:txBody>
      </p:sp>
    </p:spTree>
    <p:extLst>
      <p:ext uri="{BB962C8B-B14F-4D97-AF65-F5344CB8AC3E}">
        <p14:creationId xmlns:p14="http://schemas.microsoft.com/office/powerpoint/2010/main" val="41550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50C6E7-D41C-BA4A-B99A-0706194D209A}"/>
              </a:ext>
            </a:extLst>
          </p:cNvPr>
          <p:cNvSpPr/>
          <p:nvPr/>
        </p:nvSpPr>
        <p:spPr>
          <a:xfrm>
            <a:off x="2631422" y="162574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5B6A2-00AE-5A4C-9AE0-E12E4F456FF8}"/>
              </a:ext>
            </a:extLst>
          </p:cNvPr>
          <p:cNvSpPr/>
          <p:nvPr/>
        </p:nvSpPr>
        <p:spPr>
          <a:xfrm>
            <a:off x="1675168" y="2298405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electron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37298-32CB-3646-BE46-3BBDF0B30336}"/>
              </a:ext>
            </a:extLst>
          </p:cNvPr>
          <p:cNvSpPr/>
          <p:nvPr/>
        </p:nvSpPr>
        <p:spPr>
          <a:xfrm>
            <a:off x="1600119" y="2960557"/>
            <a:ext cx="700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sour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DE508-E676-5A4F-B1FF-35D9260F3DE0}"/>
              </a:ext>
            </a:extLst>
          </p:cNvPr>
          <p:cNvSpPr/>
          <p:nvPr/>
        </p:nvSpPr>
        <p:spPr>
          <a:xfrm>
            <a:off x="3030240" y="4263839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bases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5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5F9508-D58D-2649-B14C-90B71DDB37C3}"/>
              </a:ext>
            </a:extLst>
          </p:cNvPr>
          <p:cNvSpPr/>
          <p:nvPr/>
        </p:nvSpPr>
        <p:spPr>
          <a:xfrm rot="20059818">
            <a:off x="2057273" y="5699631"/>
            <a:ext cx="108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STRONG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4DBF7-2B4D-8F46-9977-174F2AAFF74E}"/>
              </a:ext>
            </a:extLst>
          </p:cNvPr>
          <p:cNvSpPr/>
          <p:nvPr/>
        </p:nvSpPr>
        <p:spPr>
          <a:xfrm>
            <a:off x="7831145" y="3317085"/>
            <a:ext cx="538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10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283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645CEA-1E31-3840-BB64-8A6A4506AAF5}"/>
              </a:ext>
            </a:extLst>
          </p:cNvPr>
          <p:cNvSpPr/>
          <p:nvPr/>
        </p:nvSpPr>
        <p:spPr>
          <a:xfrm>
            <a:off x="6157222" y="3768356"/>
            <a:ext cx="1812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Vinegar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654F5-5385-FD45-AD78-C3A77B50F8D7}"/>
              </a:ext>
            </a:extLst>
          </p:cNvPr>
          <p:cNvSpPr/>
          <p:nvPr/>
        </p:nvSpPr>
        <p:spPr>
          <a:xfrm>
            <a:off x="3032679" y="5336967"/>
            <a:ext cx="3006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Citrus Fruit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995D-C6ED-A84A-8979-AEBE693C7142}"/>
              </a:ext>
            </a:extLst>
          </p:cNvPr>
          <p:cNvSpPr/>
          <p:nvPr/>
        </p:nvSpPr>
        <p:spPr>
          <a:xfrm>
            <a:off x="2861315" y="2237941"/>
            <a:ext cx="984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Tea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0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5B4BC-D44C-C24A-841F-98F5A3232AD1}"/>
              </a:ext>
            </a:extLst>
          </p:cNvPr>
          <p:cNvSpPr txBox="1"/>
          <p:nvPr/>
        </p:nvSpPr>
        <p:spPr>
          <a:xfrm>
            <a:off x="6430351" y="1463520"/>
            <a:ext cx="25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Do you have all the key information? (red)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60AF-A0C1-1B46-B402-8F661BFAAE60}"/>
              </a:ext>
            </a:extLst>
          </p:cNvPr>
          <p:cNvSpPr txBox="1"/>
          <p:nvPr/>
        </p:nvSpPr>
        <p:spPr>
          <a:xfrm>
            <a:off x="6430352" y="2661691"/>
            <a:ext cx="25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How do you visualize adding color to emphasize the most important parts?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B977-5BED-FB4B-A563-12F602D2B0FD}"/>
              </a:ext>
            </a:extLst>
          </p:cNvPr>
          <p:cNvSpPr txBox="1"/>
          <p:nvPr/>
        </p:nvSpPr>
        <p:spPr>
          <a:xfrm>
            <a:off x="6430352" y="4084029"/>
            <a:ext cx="25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What facts seem to be easy to remember?  What seems more challenging?</a:t>
            </a:r>
          </a:p>
        </p:txBody>
      </p:sp>
    </p:spTree>
    <p:extLst>
      <p:ext uri="{BB962C8B-B14F-4D97-AF65-F5344CB8AC3E}">
        <p14:creationId xmlns:p14="http://schemas.microsoft.com/office/powerpoint/2010/main" val="39675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3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1B42C0-A006-4738-9AA0-F1C2826B8AA4}"/>
</file>

<file path=customXml/itemProps2.xml><?xml version="1.0" encoding="utf-8"?>
<ds:datastoreItem xmlns:ds="http://schemas.openxmlformats.org/officeDocument/2006/customXml" ds:itemID="{3C4304A9-22DC-46FA-A4BF-6B9D9E3A601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186</Words>
  <Application>Microsoft Office PowerPoint</Application>
  <PresentationFormat>Letter Paper (8.5x11 in)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Century Gothic</vt:lpstr>
      <vt:lpstr>Calibri</vt:lpstr>
      <vt:lpstr>KBWiggleWorm</vt:lpstr>
      <vt:lpstr>KBSwiftly</vt:lpstr>
      <vt:lpstr>Arial</vt:lpstr>
      <vt:lpstr>KBCuriousSoul</vt:lpstr>
      <vt:lpstr>Calibri Light</vt:lpstr>
      <vt:lpstr>3dumb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wright</dc:creator>
  <cp:lastModifiedBy>COOPER Sarina [Southern River College]</cp:lastModifiedBy>
  <cp:revision>9</cp:revision>
  <dcterms:created xsi:type="dcterms:W3CDTF">2020-07-12T03:55:03Z</dcterms:created>
  <dcterms:modified xsi:type="dcterms:W3CDTF">2023-08-01T15:18:24Z</dcterms:modified>
</cp:coreProperties>
</file>